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5A55-65E7-45CF-94F4-C10E307C2FA1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2DADC-E5CE-4CC8-818D-A111CA6E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371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5A55-65E7-45CF-94F4-C10E307C2FA1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2DADC-E5CE-4CC8-818D-A111CA6E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22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5A55-65E7-45CF-94F4-C10E307C2FA1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2DADC-E5CE-4CC8-818D-A111CA6E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9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5A55-65E7-45CF-94F4-C10E307C2FA1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2DADC-E5CE-4CC8-818D-A111CA6E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87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5A55-65E7-45CF-94F4-C10E307C2FA1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2DADC-E5CE-4CC8-818D-A111CA6E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44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5A55-65E7-45CF-94F4-C10E307C2FA1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2DADC-E5CE-4CC8-818D-A111CA6E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40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5A55-65E7-45CF-94F4-C10E307C2FA1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2DADC-E5CE-4CC8-818D-A111CA6E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4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5A55-65E7-45CF-94F4-C10E307C2FA1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2DADC-E5CE-4CC8-818D-A111CA6E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67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5A55-65E7-45CF-94F4-C10E307C2FA1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2DADC-E5CE-4CC8-818D-A111CA6E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5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5A55-65E7-45CF-94F4-C10E307C2FA1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2DADC-E5CE-4CC8-818D-A111CA6E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72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5A55-65E7-45CF-94F4-C10E307C2FA1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2DADC-E5CE-4CC8-818D-A111CA6E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04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65A55-65E7-45CF-94F4-C10E307C2FA1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2DADC-E5CE-4CC8-818D-A111CA6E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60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Copy of gombasec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50" y="138113"/>
            <a:ext cx="38100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6" descr="domcaj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2292350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9" descr="domnad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644900"/>
            <a:ext cx="2579688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1" descr="domsty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817688"/>
            <a:ext cx="277177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3" descr="dompago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546475"/>
            <a:ext cx="2922588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15"/>
          <p:cNvSpPr txBox="1">
            <a:spLocks noChangeArrowheads="1"/>
          </p:cNvSpPr>
          <p:nvPr/>
        </p:nvSpPr>
        <p:spPr bwMode="auto">
          <a:xfrm>
            <a:off x="2700338" y="549275"/>
            <a:ext cx="230346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sz="3200"/>
              <a:t>דובשינה יסקינה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191186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in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933825"/>
            <a:ext cx="26193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5" descr="in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825"/>
            <a:ext cx="2195513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 descr="קרסנה הורקה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864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 descr="29s94_sm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644900"/>
            <a:ext cx="10414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8" descr="35s94_smal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573463"/>
            <a:ext cx="10922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9" descr="betliar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813" y="404813"/>
            <a:ext cx="4294187" cy="294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0" descr="int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724400"/>
            <a:ext cx="2889250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 Box 11"/>
          <p:cNvSpPr txBox="1">
            <a:spLocks noChangeArrowheads="1"/>
          </p:cNvSpPr>
          <p:nvPr/>
        </p:nvSpPr>
        <p:spPr bwMode="auto">
          <a:xfrm>
            <a:off x="7054850" y="2827338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sz="2400" b="1">
                <a:solidFill>
                  <a:schemeClr val="bg1"/>
                </a:solidFill>
              </a:rPr>
              <a:t>מוזאון בטלייאר</a:t>
            </a:r>
          </a:p>
        </p:txBody>
      </p:sp>
      <p:sp>
        <p:nvSpPr>
          <p:cNvPr id="14346" name="Text Box 12"/>
          <p:cNvSpPr txBox="1">
            <a:spLocks noChangeArrowheads="1"/>
          </p:cNvSpPr>
          <p:nvPr/>
        </p:nvSpPr>
        <p:spPr bwMode="auto">
          <a:xfrm>
            <a:off x="2700338" y="3068638"/>
            <a:ext cx="1871662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sz="2000" b="1">
                <a:solidFill>
                  <a:schemeClr val="bg1"/>
                </a:solidFill>
              </a:rPr>
              <a:t>קרסנה הורקה</a:t>
            </a:r>
            <a:endParaRPr lang="en-US" sz="2000" b="1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1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363" name="Picture 4" descr="טיול בסלובקיה-1 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6516688" y="5734050"/>
            <a:ext cx="172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sz="3200"/>
              <a:t>טורנלה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478705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6387" name="Picture 7" descr="טיול בסלובקיה-1 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481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8" descr="טיול בסלובקיה-1 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0"/>
            <a:ext cx="3990975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 descr="טיול בסלובקיה-1 0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320925"/>
            <a:ext cx="3417887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831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411" name="Picture 4" descr="טיול בסלובקיה-1 0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00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 descr="טיול בסלובקיה-1 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083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טיול בסלובקיה-1 0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0"/>
            <a:ext cx="4932362" cy="580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 descr="טיול בסלובקיה-1 0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65425"/>
            <a:ext cx="4897438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74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טיול בסלובקיה-1 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0"/>
            <a:ext cx="3673475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6" descr="טיול בסלובקיה-1 0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2088"/>
            <a:ext cx="7164388" cy="539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885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3" name="Picture 5" descr="טיול בסלובקיה-1 0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2875"/>
            <a:ext cx="5543550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6" descr="טיול בסלובקיה-1 0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260350"/>
            <a:ext cx="4105275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8" descr="טיול בסלובקיה-1 0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8913"/>
            <a:ext cx="3095625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9" descr="טיול בסלובקיה-1 06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3716338"/>
            <a:ext cx="3348037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24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</Words>
  <Application>Microsoft Office PowerPoint</Application>
  <PresentationFormat>On-screen Show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Menachem Honig</dc:creator>
  <cp:lastModifiedBy>Menachem Honig</cp:lastModifiedBy>
  <cp:revision>5</cp:revision>
  <dcterms:created xsi:type="dcterms:W3CDTF">2013-05-06T22:06:55Z</dcterms:created>
  <dcterms:modified xsi:type="dcterms:W3CDTF">2013-05-06T22:12:14Z</dcterms:modified>
</cp:coreProperties>
</file>