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5" descr="טיול בסלובקיה-1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669213" y="5802313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3200"/>
              <a:t>ניטרה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2278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5" descr="טיול בסלובקיה-3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7313"/>
            <a:ext cx="8893175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2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טיול בסלובקיה-3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0"/>
            <a:ext cx="5132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טיול בסלובקיה-3 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6939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 descr="טיול בסלובקיה-3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0"/>
            <a:ext cx="513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טיול בסלובקיה-1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26638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טיול בסלובקיה-1 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22685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טיול בסלובקיה-1 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27368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טיול בסלובקיה-1 0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70033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טיול בסלובקיה-3 0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5084763"/>
            <a:ext cx="12731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1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טיול בסלובקיה-1 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39261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טיול בסלובקיה-3 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0"/>
            <a:ext cx="358933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טיול בסלובקיה-3 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3034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טיול בסלובקיה-3 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2852738"/>
            <a:ext cx="28225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3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טיול בסלובקיה-1 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7950"/>
            <a:ext cx="28797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טיול בסלובקיה-1 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628775"/>
            <a:ext cx="28797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טיול בסלובקיה-1 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525"/>
            <a:ext cx="7596188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דב בניטרה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65625"/>
            <a:ext cx="363537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77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Menachem Honig</dc:creator>
  <cp:lastModifiedBy>Menachem Honig</cp:lastModifiedBy>
  <cp:revision>6</cp:revision>
  <dcterms:created xsi:type="dcterms:W3CDTF">2013-05-06T22:06:55Z</dcterms:created>
  <dcterms:modified xsi:type="dcterms:W3CDTF">2013-05-06T22:13:11Z</dcterms:modified>
</cp:coreProperties>
</file>