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5" descr="טיול בסלובקיה-2 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549275"/>
            <a:ext cx="39846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טיול בסלובקיה-2 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3926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טיול בסלובקיה-2 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33375"/>
            <a:ext cx="41783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934075" y="6089650"/>
            <a:ext cx="202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sz="3200"/>
              <a:t>הרי הטטרה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1806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6" descr="טיול בסלובקיה-2 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9688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טיול בסלובקיה-2 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7688"/>
            <a:ext cx="38512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טיול בסלובקיה-2 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14725"/>
            <a:ext cx="3925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6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טיול בסלובקיה-2 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14500"/>
            <a:ext cx="68754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440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6" descr="טיול בסלובקיה-2 0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9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3529013" cy="1125538"/>
          </a:xfrm>
        </p:spPr>
        <p:txBody>
          <a:bodyPr/>
          <a:lstStyle/>
          <a:p>
            <a:pPr eaLnBrk="1" hangingPunct="1"/>
            <a:r>
              <a:rPr lang="he-IL" smtClean="0"/>
              <a:t>לבוצ'ה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טיול בסלובקיה-2 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6258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טיול בסלובקיה-2 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148263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טיול בסלובקיה-2 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0350"/>
            <a:ext cx="38163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2" descr="טיול בסלובקיה-2 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38893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טיול בסלובקיה-2 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8689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טיול בסלובקיה-2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775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טיול בסלובקיה-2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03525"/>
            <a:ext cx="3581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טיול בסלובקיה-2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0"/>
            <a:ext cx="36385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טיול בסלובקיה-2 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667625" y="0"/>
            <a:ext cx="1476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>
                <a:solidFill>
                  <a:schemeClr val="bg1"/>
                </a:solidFill>
              </a:rPr>
              <a:t>פופרד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לבוצ'ה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Menachem Honig</dc:creator>
  <cp:lastModifiedBy>Menachem Honig</cp:lastModifiedBy>
  <cp:revision>11</cp:revision>
  <dcterms:created xsi:type="dcterms:W3CDTF">2013-05-06T22:06:55Z</dcterms:created>
  <dcterms:modified xsi:type="dcterms:W3CDTF">2013-05-06T22:47:27Z</dcterms:modified>
</cp:coreProperties>
</file>